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256" r:id="rId2"/>
    <p:sldId id="257" r:id="rId3"/>
    <p:sldId id="258" r:id="rId4"/>
    <p:sldId id="259" r:id="rId5"/>
    <p:sldId id="266" r:id="rId6"/>
    <p:sldId id="260" r:id="rId7"/>
    <p:sldId id="261" r:id="rId8"/>
    <p:sldId id="267" r:id="rId9"/>
    <p:sldId id="263" r:id="rId10"/>
    <p:sldId id="264" r:id="rId11"/>
    <p:sldId id="265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21"/>
  </p:normalViewPr>
  <p:slideViewPr>
    <p:cSldViewPr snapToGrid="0" snapToObjects="1">
      <p:cViewPr varScale="1">
        <p:scale>
          <a:sx n="91" d="100"/>
          <a:sy n="91" d="100"/>
        </p:scale>
        <p:origin x="68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handoutMaster" Target="handoutMasters/handout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59D9B4-BDD9-4448-8F86-687D6B615F9E}" type="datetimeFigureOut">
              <a:rPr lang="en-US" smtClean="0"/>
              <a:t>10/2/17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26E393-DA2B-E04D-A3F8-0864E2F992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7377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44E755-F71B-A54A-85D6-19EBFB6E1195}" type="datetimeFigureOut">
              <a:rPr lang="en-US" smtClean="0"/>
              <a:t>10/2/17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88C632-60AF-F444-914D-530F513066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670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88C632-60AF-F444-914D-530F513066E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3406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88C632-60AF-F444-914D-530F513066E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7432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88C632-60AF-F444-914D-530F513066E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8210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 mobile app to send alerts if you see</a:t>
            </a:r>
            <a:r>
              <a:rPr lang="en-US" baseline="0" dirty="0" smtClean="0"/>
              <a:t> an overdose.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88C632-60AF-F444-914D-530F513066E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9396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88C632-60AF-F444-914D-530F513066E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4287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88C632-60AF-F444-914D-530F513066E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4358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88C632-60AF-F444-914D-530F513066E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7111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88C632-60AF-F444-914D-530F513066E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1533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88C632-60AF-F444-914D-530F513066E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6535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88C632-60AF-F444-914D-530F513066E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3994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88C632-60AF-F444-914D-530F513066E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7058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3A3B1-E5E9-A64E-A391-3418506E6087}" type="datetime1">
              <a:rPr lang="en-US" smtClean="0"/>
              <a:t>10/2/17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223F0-F7AF-5D44-912E-90FF67DF0D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6391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ED2626-4ED9-1C4F-AC51-9E9A88A216B7}" type="datetime1">
              <a:rPr lang="en-US" smtClean="0"/>
              <a:t>10/2/17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223F0-F7AF-5D44-912E-90FF67DF0D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3492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73B14-34E1-104F-999F-4CE0694CBD92}" type="datetime1">
              <a:rPr lang="en-US" smtClean="0"/>
              <a:t>10/2/17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223F0-F7AF-5D44-912E-90FF67DF0D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0707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8C9F41-556F-774F-9323-0572B0460953}" type="datetime1">
              <a:rPr lang="en-US" smtClean="0"/>
              <a:t>10/2/17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223F0-F7AF-5D44-912E-90FF67DF0D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3194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D3492-CE81-9444-B645-B3C6E6E125F2}" type="datetime1">
              <a:rPr lang="en-US" smtClean="0"/>
              <a:t>10/2/17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223F0-F7AF-5D44-912E-90FF67DF0D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899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04789-F8CE-554B-955B-3CA020E9E365}" type="datetime1">
              <a:rPr lang="en-US" smtClean="0"/>
              <a:t>10/2/17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223F0-F7AF-5D44-912E-90FF67DF0D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7064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46D13-070E-434A-B314-99077FFAC95C}" type="datetime1">
              <a:rPr lang="en-US" smtClean="0"/>
              <a:t>10/2/17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223F0-F7AF-5D44-912E-90FF67DF0D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7053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A80CA-DBFF-A743-9251-25F9CD38FB55}" type="datetime1">
              <a:rPr lang="en-US" smtClean="0"/>
              <a:t>10/2/17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223F0-F7AF-5D44-912E-90FF67DF0D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8223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694FC-83CB-D04F-99DA-9CAB8178F1CE}" type="datetime1">
              <a:rPr lang="en-US" smtClean="0"/>
              <a:t>10/2/17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223F0-F7AF-5D44-912E-90FF67DF0D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7039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8C4698-2B9A-4D44-B8C6-E2320AD2D281}" type="datetime1">
              <a:rPr lang="en-US" smtClean="0"/>
              <a:t>10/2/17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223F0-F7AF-5D44-912E-90FF67DF0D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1309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F72D1-2B26-AE40-9A27-DBD2395335EB}" type="datetime1">
              <a:rPr lang="en-US" smtClean="0"/>
              <a:t>10/2/17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223F0-F7AF-5D44-912E-90FF67DF0D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9101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FC5180-C2EA-644F-8FE9-15E88E87C664}" type="datetime1">
              <a:rPr lang="en-US" smtClean="0"/>
              <a:t>10/2/17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E223F0-F7AF-5D44-912E-90FF67DF0D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3866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mailto:gordon@brave.ly" TargetMode="External"/><Relationship Id="rId4" Type="http://schemas.openxmlformats.org/officeDocument/2006/relationships/hyperlink" Target="http://www.brave.ly/" TargetMode="External"/><Relationship Id="rId5" Type="http://schemas.openxmlformats.org/officeDocument/2006/relationships/hyperlink" Target="http://www.brave.ly/download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latin typeface="Bodoni 72 Book" charset="0"/>
                <a:ea typeface="Bodoni 72 Book" charset="0"/>
                <a:cs typeface="Bodoni 72 Book" charset="0"/>
              </a:rPr>
              <a:t>PHS &amp; Brave</a:t>
            </a:r>
            <a:endParaRPr lang="en-US" dirty="0">
              <a:latin typeface="Bodoni 72 Book" charset="0"/>
              <a:ea typeface="Bodoni 72 Book" charset="0"/>
              <a:cs typeface="Bodoni 72 Book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>
                <a:latin typeface="Bodoni 72 Book" charset="0"/>
                <a:ea typeface="Bodoni 72 Book" charset="0"/>
                <a:cs typeface="Bodoni 72 Book" charset="0"/>
              </a:rPr>
              <a:t>October 4</a:t>
            </a:r>
            <a:r>
              <a:rPr lang="en-US" baseline="30000" dirty="0" smtClean="0">
                <a:latin typeface="Bodoni 72 Book" charset="0"/>
                <a:ea typeface="Bodoni 72 Book" charset="0"/>
                <a:cs typeface="Bodoni 72 Book" charset="0"/>
              </a:rPr>
              <a:t>th</a:t>
            </a:r>
            <a:r>
              <a:rPr lang="en-US" dirty="0" smtClean="0">
                <a:latin typeface="Bodoni 72 Book" charset="0"/>
                <a:ea typeface="Bodoni 72 Book" charset="0"/>
                <a:cs typeface="Bodoni 72 Book" charset="0"/>
              </a:rPr>
              <a:t> – Pilot program</a:t>
            </a:r>
            <a:endParaRPr lang="en-US" dirty="0">
              <a:latin typeface="Bodoni 72 Book" charset="0"/>
              <a:ea typeface="Bodoni 72 Book" charset="0"/>
              <a:cs typeface="Bodoni 72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0914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Bodoni 72 Book" charset="0"/>
                <a:ea typeface="Bodoni 72 Book" charset="0"/>
                <a:cs typeface="Bodoni 72 Book" charset="0"/>
              </a:rPr>
              <a:t>Future features...</a:t>
            </a:r>
            <a:endParaRPr lang="en-US" dirty="0">
              <a:latin typeface="Bodoni 72 Book" charset="0"/>
              <a:ea typeface="Bodoni 72 Book" charset="0"/>
              <a:cs typeface="Bodoni 72 Book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2798" y="1825625"/>
            <a:ext cx="2446404" cy="4351338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223F0-F7AF-5D44-912E-90FF67DF0D0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392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Bodoni 72 Book" charset="0"/>
                <a:ea typeface="Bodoni 72 Book" charset="0"/>
                <a:cs typeface="Bodoni 72 Book" charset="0"/>
              </a:rPr>
              <a:t>Contact info</a:t>
            </a:r>
            <a:endParaRPr lang="en-US" dirty="0">
              <a:latin typeface="Bodoni 72 Book" charset="0"/>
              <a:ea typeface="Bodoni 72 Book" charset="0"/>
              <a:cs typeface="Bodoni 72 Book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 smtClean="0">
              <a:latin typeface="Bodoni 72 Book" charset="0"/>
              <a:ea typeface="Bodoni 72 Book" charset="0"/>
              <a:cs typeface="Bodoni 72 Book" charset="0"/>
              <a:hlinkClick r:id="rId3"/>
            </a:endParaRPr>
          </a:p>
          <a:p>
            <a:pPr marL="0" indent="0" algn="ctr">
              <a:buNone/>
            </a:pPr>
            <a:endParaRPr lang="en-US" dirty="0">
              <a:latin typeface="Bodoni 72 Book" charset="0"/>
              <a:ea typeface="Bodoni 72 Book" charset="0"/>
              <a:cs typeface="Bodoni 72 Book" charset="0"/>
              <a:hlinkClick r:id="rId3"/>
            </a:endParaRPr>
          </a:p>
          <a:p>
            <a:pPr marL="0" indent="0" algn="ctr">
              <a:buNone/>
            </a:pPr>
            <a:endParaRPr lang="en-US" dirty="0" smtClean="0">
              <a:latin typeface="Bodoni 72 Book" charset="0"/>
              <a:ea typeface="Bodoni 72 Book" charset="0"/>
              <a:cs typeface="Bodoni 72 Book" charset="0"/>
              <a:hlinkClick r:id="rId3"/>
            </a:endParaRPr>
          </a:p>
          <a:p>
            <a:pPr marL="0" indent="0" algn="ctr">
              <a:buNone/>
            </a:pPr>
            <a:endParaRPr lang="en-US" dirty="0">
              <a:latin typeface="Bodoni 72 Book" charset="0"/>
              <a:ea typeface="Bodoni 72 Book" charset="0"/>
              <a:cs typeface="Bodoni 72 Book" charset="0"/>
              <a:hlinkClick r:id="rId3"/>
            </a:endParaRPr>
          </a:p>
          <a:p>
            <a:pPr marL="0" indent="0" algn="ctr">
              <a:buNone/>
            </a:pPr>
            <a:r>
              <a:rPr lang="en-US" dirty="0" smtClean="0">
                <a:latin typeface="Bodoni 72 Book" charset="0"/>
                <a:ea typeface="Bodoni 72 Book" charset="0"/>
                <a:cs typeface="Bodoni 72 Book" charset="0"/>
                <a:hlinkClick r:id="rId3"/>
              </a:rPr>
              <a:t>gordon@brave.ly</a:t>
            </a:r>
            <a:r>
              <a:rPr lang="en-US" dirty="0" smtClean="0">
                <a:latin typeface="Bodoni 72 Book" charset="0"/>
                <a:ea typeface="Bodoni 72 Book" charset="0"/>
                <a:cs typeface="Bodoni 72 Book" charset="0"/>
              </a:rPr>
              <a:t> </a:t>
            </a:r>
          </a:p>
          <a:p>
            <a:pPr marL="0" indent="0" algn="ctr">
              <a:buNone/>
            </a:pPr>
            <a:r>
              <a:rPr lang="en-US" dirty="0" smtClean="0">
                <a:latin typeface="Bodoni 72 Book" charset="0"/>
                <a:ea typeface="Bodoni 72 Book" charset="0"/>
                <a:cs typeface="Bodoni 72 Book" charset="0"/>
                <a:hlinkClick r:id="rId4"/>
              </a:rPr>
              <a:t>www.brave.ly</a:t>
            </a:r>
            <a:r>
              <a:rPr lang="en-US" dirty="0" smtClean="0">
                <a:latin typeface="Bodoni 72 Book" charset="0"/>
                <a:ea typeface="Bodoni 72 Book" charset="0"/>
                <a:cs typeface="Bodoni 72 Book" charset="0"/>
              </a:rPr>
              <a:t> for more information</a:t>
            </a:r>
          </a:p>
          <a:p>
            <a:pPr marL="0" indent="0" algn="ctr">
              <a:buNone/>
            </a:pPr>
            <a:r>
              <a:rPr lang="en-US" dirty="0" smtClean="0">
                <a:latin typeface="Bodoni 72 Book" charset="0"/>
                <a:ea typeface="Bodoni 72 Book" charset="0"/>
                <a:cs typeface="Bodoni 72 Book" charset="0"/>
                <a:hlinkClick r:id="rId5"/>
              </a:rPr>
              <a:t>www.brave.ly/download</a:t>
            </a:r>
            <a:r>
              <a:rPr lang="en-US" dirty="0" smtClean="0">
                <a:latin typeface="Bodoni 72 Book" charset="0"/>
                <a:ea typeface="Bodoni 72 Book" charset="0"/>
                <a:cs typeface="Bodoni 72 Book" charset="0"/>
              </a:rPr>
              <a:t> to find the app</a:t>
            </a:r>
          </a:p>
          <a:p>
            <a:pPr marL="0" indent="0" algn="ctr">
              <a:buNone/>
            </a:pPr>
            <a:r>
              <a:rPr lang="en-US" dirty="0" smtClean="0">
                <a:latin typeface="Bodoni 72 Book" charset="0"/>
                <a:ea typeface="Bodoni 72 Book" charset="0"/>
                <a:cs typeface="Bodoni 72 Book" charset="0"/>
              </a:rPr>
              <a:t>604 500 8569 – to call or text me</a:t>
            </a:r>
          </a:p>
          <a:p>
            <a:pPr marL="0" indent="0" algn="ctr">
              <a:buNone/>
            </a:pPr>
            <a:endParaRPr lang="en-US" dirty="0" smtClean="0">
              <a:latin typeface="Bodoni 72 Book" charset="0"/>
              <a:ea typeface="Bodoni 72 Book" charset="0"/>
              <a:cs typeface="Bodoni 72 Book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223F0-F7AF-5D44-912E-90FF67DF0D0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235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Bodoni 72 Book" charset="0"/>
                <a:ea typeface="Bodoni 72 Book" charset="0"/>
                <a:cs typeface="Bodoni 72 Book" charset="0"/>
              </a:rPr>
              <a:t>Brave is...</a:t>
            </a:r>
            <a:endParaRPr lang="en-US" dirty="0">
              <a:latin typeface="Bodoni 72 Book" charset="0"/>
              <a:ea typeface="Bodoni 72 Book" charset="0"/>
              <a:cs typeface="Bodoni 72 Book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4769" y="1690688"/>
            <a:ext cx="6617677" cy="4956719"/>
          </a:xfrm>
          <a:ln>
            <a:solidFill>
              <a:srgbClr val="00B050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665" y="1690688"/>
            <a:ext cx="2826069" cy="5026635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223F0-F7AF-5D44-912E-90FF67DF0D0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86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Bodoni 72 Book" charset="0"/>
                <a:ea typeface="Bodoni 72 Book" charset="0"/>
                <a:cs typeface="Bodoni 72 Book" charset="0"/>
              </a:rPr>
              <a:t>If you see a notification...</a:t>
            </a:r>
            <a:endParaRPr lang="en-US" dirty="0">
              <a:latin typeface="Bodoni 72 Book" charset="0"/>
              <a:ea typeface="Bodoni 72 Book" charset="0"/>
              <a:cs typeface="Bodoni 72 Book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6900" y="1690688"/>
            <a:ext cx="2451458" cy="435133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2877" y="1690688"/>
            <a:ext cx="2446404" cy="4351338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223F0-F7AF-5D44-912E-90FF67DF0D0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334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Bodoni 72 Book" charset="0"/>
                <a:ea typeface="Bodoni 72 Book" charset="0"/>
                <a:cs typeface="Bodoni 72 Book" charset="0"/>
              </a:rPr>
              <a:t>Respond (if you can help)</a:t>
            </a:r>
            <a:endParaRPr lang="en-US" dirty="0">
              <a:latin typeface="Bodoni 72 Book" charset="0"/>
              <a:ea typeface="Bodoni 72 Book" charset="0"/>
              <a:cs typeface="Bodoni 72 Book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7524" y="1825625"/>
            <a:ext cx="2446404" cy="4351338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6463" y="1825625"/>
            <a:ext cx="2446404" cy="4351338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223F0-F7AF-5D44-912E-90FF67DF0D0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469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Bodoni 72 Book" charset="0"/>
                <a:ea typeface="Bodoni 72 Book" charset="0"/>
                <a:cs typeface="Bodoni 72 Book" charset="0"/>
              </a:rPr>
              <a:t>Call to coordinate... and go and help!</a:t>
            </a:r>
            <a:endParaRPr lang="en-US" dirty="0">
              <a:latin typeface="Bodoni 72 Book" charset="0"/>
              <a:ea typeface="Bodoni 72 Book" charset="0"/>
              <a:cs typeface="Bodoni 72 Book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4234" y="1690688"/>
            <a:ext cx="6617677" cy="4956719"/>
          </a:xfrm>
          <a:ln>
            <a:solidFill>
              <a:srgbClr val="00B050"/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371" y="1690688"/>
            <a:ext cx="2803974" cy="4987336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223F0-F7AF-5D44-912E-90FF67DF0D0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187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Bodoni 72 Book" charset="0"/>
                <a:ea typeface="Bodoni 72 Book" charset="0"/>
                <a:cs typeface="Bodoni 72 Book" charset="0"/>
              </a:rPr>
              <a:t>Doesn’t have to be an overdose...</a:t>
            </a:r>
            <a:endParaRPr lang="en-US" dirty="0">
              <a:latin typeface="Bodoni 72 Book" charset="0"/>
              <a:ea typeface="Bodoni 72 Book" charset="0"/>
              <a:cs typeface="Bodoni 72 Book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2414" y="1825625"/>
            <a:ext cx="7787171" cy="4351338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223F0-F7AF-5D44-912E-90FF67DF0D0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00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Bodoni 72 Book" charset="0"/>
                <a:ea typeface="Bodoni 72 Book" charset="0"/>
                <a:cs typeface="Bodoni 72 Book" charset="0"/>
              </a:rPr>
              <a:t>Private pilot – this is </a:t>
            </a:r>
            <a:r>
              <a:rPr lang="en-US" u="sng" dirty="0" smtClean="0">
                <a:latin typeface="Bodoni 72 Book" charset="0"/>
                <a:ea typeface="Bodoni 72 Book" charset="0"/>
                <a:cs typeface="Bodoni 72 Book" charset="0"/>
              </a:rPr>
              <a:t>your</a:t>
            </a:r>
            <a:r>
              <a:rPr lang="en-US" dirty="0" smtClean="0">
                <a:latin typeface="Bodoni 72 Book" charset="0"/>
                <a:ea typeface="Bodoni 72 Book" charset="0"/>
                <a:cs typeface="Bodoni 72 Book" charset="0"/>
              </a:rPr>
              <a:t> app</a:t>
            </a:r>
            <a:endParaRPr lang="en-US" dirty="0">
              <a:latin typeface="Bodoni 72 Book" charset="0"/>
              <a:ea typeface="Bodoni 72 Book" charset="0"/>
              <a:cs typeface="Bodoni 72 Book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6526" y="1690688"/>
            <a:ext cx="2522268" cy="44862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0163" y="1690687"/>
            <a:ext cx="2522268" cy="4486275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223F0-F7AF-5D44-912E-90FF67DF0D0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312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Bodoni 72 Book" charset="0"/>
                <a:ea typeface="Bodoni 72 Book" charset="0"/>
                <a:cs typeface="Bodoni 72 Book" charset="0"/>
              </a:rPr>
              <a:t>We </a:t>
            </a:r>
            <a:r>
              <a:rPr lang="en-US" b="1" dirty="0" smtClean="0">
                <a:latin typeface="Bodoni 72 Book" charset="0"/>
                <a:ea typeface="Bodoni 72 Book" charset="0"/>
                <a:cs typeface="Bodoni 72 Book" charset="0"/>
              </a:rPr>
              <a:t>need</a:t>
            </a:r>
            <a:r>
              <a:rPr lang="en-US" dirty="0" smtClean="0">
                <a:latin typeface="Bodoni 72 Book" charset="0"/>
                <a:ea typeface="Bodoni 72 Book" charset="0"/>
                <a:cs typeface="Bodoni 72 Book" charset="0"/>
              </a:rPr>
              <a:t> your help to make it better!</a:t>
            </a:r>
            <a:endParaRPr lang="en-US" dirty="0">
              <a:latin typeface="Bodoni 72 Book" charset="0"/>
              <a:ea typeface="Bodoni 72 Book" charset="0"/>
              <a:cs typeface="Bodoni 72 Book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2737" y="1690688"/>
            <a:ext cx="2606526" cy="4636142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223F0-F7AF-5D44-912E-90FF67DF0D0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100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Bodoni 72 Book" charset="0"/>
                <a:ea typeface="Bodoni 72 Book" charset="0"/>
                <a:cs typeface="Bodoni 72 Book" charset="0"/>
              </a:rPr>
              <a:t>Known issues</a:t>
            </a:r>
            <a:endParaRPr lang="en-US" dirty="0">
              <a:latin typeface="Bodoni 72 Book" charset="0"/>
              <a:ea typeface="Bodoni 72 Book" charset="0"/>
              <a:cs typeface="Bodoni 72 Book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2446404" cy="435133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9797" y="1687054"/>
            <a:ext cx="2450491" cy="435860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9600" y="1690688"/>
            <a:ext cx="2454639" cy="4365985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223F0-F7AF-5D44-912E-90FF67DF0D0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503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244</TotalTime>
  <Words>115</Words>
  <Application>Microsoft Macintosh PowerPoint</Application>
  <PresentationFormat>Widescreen</PresentationFormat>
  <Paragraphs>42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Bodoni 72 Book</vt:lpstr>
      <vt:lpstr>Calibri</vt:lpstr>
      <vt:lpstr>Calibri Light</vt:lpstr>
      <vt:lpstr>Arial</vt:lpstr>
      <vt:lpstr>Office Theme</vt:lpstr>
      <vt:lpstr>PHS &amp; Brave</vt:lpstr>
      <vt:lpstr>Brave is...</vt:lpstr>
      <vt:lpstr>If you see a notification...</vt:lpstr>
      <vt:lpstr>Respond (if you can help)</vt:lpstr>
      <vt:lpstr>Call to coordinate... and go and help!</vt:lpstr>
      <vt:lpstr>Doesn’t have to be an overdose...</vt:lpstr>
      <vt:lpstr>Private pilot – this is your app</vt:lpstr>
      <vt:lpstr>We need your help to make it better!</vt:lpstr>
      <vt:lpstr>Known issues</vt:lpstr>
      <vt:lpstr>Future features...</vt:lpstr>
      <vt:lpstr>Contact info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PHS &amp; Brave</dc:title>
  <dc:creator>Gordon Casey</dc:creator>
  <cp:lastModifiedBy>Gordon Casey</cp:lastModifiedBy>
  <cp:revision>11</cp:revision>
  <cp:lastPrinted>2017-10-03T02:48:18Z</cp:lastPrinted>
  <dcterms:created xsi:type="dcterms:W3CDTF">2017-10-03T00:35:58Z</dcterms:created>
  <dcterms:modified xsi:type="dcterms:W3CDTF">2017-10-03T04:40:21Z</dcterms:modified>
</cp:coreProperties>
</file>